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99902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70221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65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8459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772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90627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079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4574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425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2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4603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27465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1461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3933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3456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55883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410C-4168-46F8-91B8-327DCAE0A85E}" type="datetimeFigureOut">
              <a:rPr lang="bs-Latn-BA" smtClean="0"/>
              <a:t>8.12.2017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BF5F0C-B1FC-4775-8D21-1AD3C6F6FF9B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04683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182880"/>
            <a:ext cx="11686053" cy="6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06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Ovako je bilo na satu kodiranja u našoj školi!</dc:title>
  <dc:creator>gazda</dc:creator>
  <cp:lastModifiedBy>gazda</cp:lastModifiedBy>
  <cp:revision>8</cp:revision>
  <dcterms:created xsi:type="dcterms:W3CDTF">2017-12-08T07:19:47Z</dcterms:created>
  <dcterms:modified xsi:type="dcterms:W3CDTF">2017-12-08T07:49:17Z</dcterms:modified>
</cp:coreProperties>
</file>